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70" r:id="rId6"/>
    <p:sldId id="259" r:id="rId7"/>
    <p:sldId id="263" r:id="rId8"/>
    <p:sldId id="264" r:id="rId9"/>
    <p:sldId id="267" r:id="rId10"/>
    <p:sldId id="269" r:id="rId11"/>
    <p:sldId id="262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39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512757-EB8C-2640-A19A-2D97C07420E3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99BE5-A374-1241-A001-75324B847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8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F13EB-2735-514F-8D96-792B0C73EB08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EB61F-DBFA-0B47-BAF6-7CAAC7444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1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1D6DE-E009-794A-A9B0-70646B6EC4CB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10E7D-B3A6-6841-97C4-FB0485216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5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06A618-1663-A84C-A679-75FB42952340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59933-274B-6146-8996-F48274B4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86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29503-E669-6E4C-94D1-B9154E7A0723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78204-974E-FA47-9F72-B0381F89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98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94576-0EE1-064A-A840-1F6324EBA7DD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5FFF02-B99F-084F-BEBD-79368752D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5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6" name="Oval 5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xmlns="" val="419178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8" y="-725995"/>
              <a:ext cx="1671083" cy="1686270"/>
              <a:chOff x="7015488" y="-737356"/>
              <a:chExt cx="1671083" cy="1686270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30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577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1F8E7-2FE0-D44E-A41C-C3E6F26DCC49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450DF-CB62-B24D-94E9-88BB47864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53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AFF9B-6CA9-8F41-B8A5-F575D8EC33B3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2F665E-39DD-B040-B0FC-06919680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18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722908-BE2B-7440-928A-B9A97BB2DE47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80AEA-BBD2-FA4F-AC56-E75685A2D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62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0E2D-44B3-C243-A409-4F43CCF2E9C8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4020-BDF2-5D43-8BFB-6A47AD841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1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726B7-34FC-624D-A5D3-6E0A064581F0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675998-0CEE-2841-AA99-66594A02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4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fld id="{5B9068CC-4EC6-1B46-AB45-56C8F599CF15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fld id="{6D7AE569-25E1-CC4F-8756-49E66E2F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796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What does ______ mean?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Working with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Changing Views</a:t>
            </a:r>
          </a:p>
        </p:txBody>
      </p:sp>
      <p:pic>
        <p:nvPicPr>
          <p:cNvPr id="8" name="Content Placeholder 7" descr="changing_view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19400"/>
            <a:ext cx="5604938" cy="3951519"/>
          </a:xfrm>
        </p:spPr>
      </p:pic>
      <p:sp>
        <p:nvSpPr>
          <p:cNvPr id="7" name="Donut 6"/>
          <p:cNvSpPr/>
          <p:nvPr/>
        </p:nvSpPr>
        <p:spPr>
          <a:xfrm>
            <a:off x="5410200" y="2590800"/>
            <a:ext cx="2895600" cy="1447800"/>
          </a:xfrm>
          <a:prstGeom prst="donut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view_op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66800"/>
            <a:ext cx="2995203" cy="461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Rounded MT Bold" charset="0"/>
                <a:ea typeface="ＭＳ Ｐゴシック" charset="0"/>
                <a:cs typeface="ＭＳ Ｐゴシック" charset="0"/>
              </a:rPr>
              <a:t>Task </a:t>
            </a:r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Bar</a:t>
            </a:r>
            <a:endParaRPr lang="en-US" dirty="0"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505200"/>
            <a:ext cx="5345113" cy="381000"/>
          </a:xfrm>
        </p:spPr>
      </p:pic>
      <p:pic>
        <p:nvPicPr>
          <p:cNvPr id="6" name="Picture 5" descr="task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43" y="4133789"/>
            <a:ext cx="6011114" cy="4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Control Panel</a:t>
            </a:r>
          </a:p>
        </p:txBody>
      </p:sp>
      <p:pic>
        <p:nvPicPr>
          <p:cNvPr id="5" name="Content Placeholder 4" descr="Control_Pan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11" y="3011488"/>
            <a:ext cx="5171791" cy="338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Programs and Features:</a:t>
            </a:r>
            <a:b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Uninstall a program</a:t>
            </a:r>
            <a:endParaRPr lang="en-US" dirty="0"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4" descr="programs_and_featur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11" y="3011488"/>
            <a:ext cx="5171791" cy="338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Click            vs.        Right Click </a:t>
            </a:r>
            <a:endParaRPr lang="en-US" dirty="0"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Content Placeholder 5" descr="right_cli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700" y="3180975"/>
            <a:ext cx="3581900" cy="2686425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38400" y="559155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charset="0"/>
                <a:ea typeface="ＭＳ Ｐゴシック" charset="0"/>
                <a:cs typeface="ＭＳ Ｐゴシック" charset="0"/>
              </a:rPr>
              <a:t>Context-sensitive menu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leftmouse.jpg"/>
          <p:cNvPicPr>
            <a:picLocks noChangeAspect="1"/>
          </p:cNvPicPr>
          <p:nvPr/>
        </p:nvPicPr>
        <p:blipFill>
          <a:blip r:embed="rId3"/>
          <a:srcRect l="40749"/>
          <a:stretch>
            <a:fillRect/>
          </a:stretch>
        </p:blipFill>
        <p:spPr>
          <a:xfrm>
            <a:off x="928688" y="2905125"/>
            <a:ext cx="1281112" cy="1590675"/>
          </a:xfrm>
          <a:prstGeom prst="rect">
            <a:avLst/>
          </a:prstGeom>
        </p:spPr>
      </p:pic>
      <p:pic>
        <p:nvPicPr>
          <p:cNvPr id="9" name="Picture 8" descr="leftmouse.jpg"/>
          <p:cNvPicPr>
            <a:picLocks noChangeAspect="1"/>
          </p:cNvPicPr>
          <p:nvPr/>
        </p:nvPicPr>
        <p:blipFill>
          <a:blip r:embed="rId3"/>
          <a:srcRect l="40749"/>
          <a:stretch>
            <a:fillRect/>
          </a:stretch>
        </p:blipFill>
        <p:spPr>
          <a:xfrm flipH="1">
            <a:off x="6858000" y="2905125"/>
            <a:ext cx="1281112" cy="1590675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rot="5400000" flipV="1">
            <a:off x="6629399" y="4267201"/>
            <a:ext cx="762001" cy="12192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Keyboard Shortcuts</a:t>
            </a:r>
          </a:p>
        </p:txBody>
      </p:sp>
      <p:pic>
        <p:nvPicPr>
          <p:cNvPr id="25602" name="Content Placeholder 3" descr="keyboard-r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3048000"/>
            <a:ext cx="7716837" cy="2566988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12788" y="5614988"/>
            <a:ext cx="7637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 Rounded MT Bold" charset="0"/>
              </a:rPr>
              <a:t>Understanding the keyboard can save you lots of time as you work.</a:t>
            </a:r>
          </a:p>
          <a:p>
            <a:pPr algn="ctr" eaLnBrk="1" hangingPunct="1"/>
            <a:r>
              <a:rPr lang="en-US" sz="1800">
                <a:latin typeface="Arial Rounded MT Bold" charset="0"/>
              </a:rPr>
              <a:t>It</a:t>
            </a:r>
            <a:r>
              <a:rPr lang="ja-JP" altLang="en-US" sz="1800">
                <a:latin typeface="Arial Rounded MT Bold" charset="0"/>
              </a:rPr>
              <a:t>’</a:t>
            </a:r>
            <a:r>
              <a:rPr lang="en-US" altLang="ja-JP" sz="1800">
                <a:latin typeface="Arial Rounded MT Bold" charset="0"/>
              </a:rPr>
              <a:t>s much faster to use a shortcut than the mouse.</a:t>
            </a:r>
            <a:endParaRPr lang="en-US" sz="1800">
              <a:latin typeface="Arial Rounded MT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Rounded MT Bold" charset="0"/>
                <a:ea typeface="ＭＳ Ｐゴシック" charset="0"/>
                <a:cs typeface="ＭＳ Ｐゴシック" charset="0"/>
              </a:rPr>
              <a:t>Popular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</p:spPr>
        <p:txBody>
          <a:bodyPr numCol="2"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+C = Copy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+X = Cut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+V = Paste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CTRL +A = Select All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CTRL +Z = Undo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CTRL +Y = Redo</a:t>
            </a:r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+S = Save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+P = Print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Windows +D =Desktop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ALT +Tab = Switch Programs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CTRL +ALT+DEL= Force Quit 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ALT + F4= Shutdown current program</a:t>
            </a:r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Print Screen / </a:t>
            </a:r>
            <a:r>
              <a:rPr lang="en-US" dirty="0" err="1" smtClean="0">
                <a:latin typeface="Arial Rounded MT Bold" charset="0"/>
                <a:ea typeface="ＭＳ Ｐゴシック" charset="0"/>
                <a:cs typeface="ＭＳ Ｐゴシック" charset="0"/>
              </a:rPr>
              <a:t>prt</a:t>
            </a:r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 Rounded MT Bold" charset="0"/>
                <a:ea typeface="ＭＳ Ｐゴシック" charset="0"/>
                <a:cs typeface="ＭＳ Ｐゴシック" charset="0"/>
              </a:rPr>
              <a:t>scn</a:t>
            </a:r>
            <a:endParaRPr lang="en-US" dirty="0"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3" descr="keyboard-r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09"/>
          <a:stretch>
            <a:fillRect/>
          </a:stretch>
        </p:blipFill>
        <p:spPr bwMode="auto">
          <a:xfrm>
            <a:off x="3152775" y="3733800"/>
            <a:ext cx="2638425" cy="25669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029200" y="2819400"/>
            <a:ext cx="1219200" cy="91440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Start Menu</a:t>
            </a:r>
          </a:p>
        </p:txBody>
      </p:sp>
      <p:pic>
        <p:nvPicPr>
          <p:cNvPr id="5" name="Content Placeholder 4" descr="start_button.png"/>
          <p:cNvPicPr>
            <a:picLocks noGrp="1" noChangeAspect="1"/>
          </p:cNvPicPr>
          <p:nvPr>
            <p:ph idx="1"/>
          </p:nvPr>
        </p:nvPicPr>
        <p:blipFill>
          <a:blip r:embed="rId2"/>
          <a:srcRect r="41564"/>
          <a:stretch>
            <a:fillRect/>
          </a:stretch>
        </p:blipFill>
        <p:spPr>
          <a:xfrm>
            <a:off x="3048000" y="2875465"/>
            <a:ext cx="3048000" cy="3906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All Programs</a:t>
            </a:r>
          </a:p>
        </p:txBody>
      </p:sp>
      <p:pic>
        <p:nvPicPr>
          <p:cNvPr id="5" name="Content Placeholder 4" descr="all_programs.png"/>
          <p:cNvPicPr>
            <a:picLocks noGrp="1" noChangeAspect="1"/>
          </p:cNvPicPr>
          <p:nvPr>
            <p:ph idx="1"/>
          </p:nvPr>
        </p:nvPicPr>
        <p:blipFill>
          <a:blip r:embed="rId2"/>
          <a:srcRect r="41556"/>
          <a:stretch>
            <a:fillRect/>
          </a:stretch>
        </p:blipFill>
        <p:spPr>
          <a:xfrm>
            <a:off x="3048000" y="2895600"/>
            <a:ext cx="2895600" cy="3714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Rounded MT Bold" charset="0"/>
                <a:ea typeface="ＭＳ Ｐゴシック" charset="0"/>
                <a:cs typeface="ＭＳ Ｐゴシック" charset="0"/>
              </a:rPr>
              <a:t>Computer / My Computer</a:t>
            </a:r>
            <a:endParaRPr lang="en-US" dirty="0"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4" descr="compu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759149"/>
            <a:ext cx="5926501" cy="4022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6000" y="3011488"/>
            <a:ext cx="52832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Quick scavenger hunt</a:t>
            </a:r>
          </a:p>
          <a:p>
            <a:pPr>
              <a:defRPr/>
            </a:pPr>
            <a:endParaRPr lang="en-US" sz="2800" b="1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/>
              <a:t>Movie  (.</a:t>
            </a:r>
            <a:r>
              <a:rPr lang="en-US" sz="2800" dirty="0" err="1"/>
              <a:t>mov</a:t>
            </a:r>
            <a:r>
              <a:rPr lang="en-US" sz="2800" dirty="0"/>
              <a:t>, .</a:t>
            </a:r>
            <a:r>
              <a:rPr lang="en-US" sz="2800" dirty="0" err="1"/>
              <a:t>wmv</a:t>
            </a:r>
            <a:r>
              <a:rPr lang="en-US" sz="2800" dirty="0"/>
              <a:t>, .mp4)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/>
              <a:t>Song  (.mp3, .wma)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/>
              <a:t>Picture  (.jpg, .jpeg, .gif, .</a:t>
            </a:r>
            <a:r>
              <a:rPr lang="en-US" sz="2800" dirty="0" err="1"/>
              <a:t>png</a:t>
            </a:r>
            <a:r>
              <a:rPr lang="en-US" sz="2800" dirty="0"/>
              <a:t>)</a:t>
            </a:r>
          </a:p>
        </p:txBody>
      </p:sp>
      <p:pic>
        <p:nvPicPr>
          <p:cNvPr id="7" name="Picture 6" descr="search.png"/>
          <p:cNvPicPr>
            <a:picLocks noChangeAspect="1"/>
          </p:cNvPicPr>
          <p:nvPr/>
        </p:nvPicPr>
        <p:blipFill>
          <a:blip r:embed="rId2"/>
          <a:srcRect t="55416" r="37341"/>
          <a:stretch>
            <a:fillRect/>
          </a:stretch>
        </p:blipFill>
        <p:spPr>
          <a:xfrm>
            <a:off x="381000" y="3011488"/>
            <a:ext cx="2926609" cy="1560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347</TotalTime>
  <Words>167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What does ______ mean?</vt:lpstr>
      <vt:lpstr>Click            vs.        Right Click </vt:lpstr>
      <vt:lpstr>Keyboard Shortcuts</vt:lpstr>
      <vt:lpstr>Popular Shortcuts</vt:lpstr>
      <vt:lpstr>Print Screen / prt scn</vt:lpstr>
      <vt:lpstr>Start Menu</vt:lpstr>
      <vt:lpstr>All Programs</vt:lpstr>
      <vt:lpstr>Computer / My Computer</vt:lpstr>
      <vt:lpstr>Search</vt:lpstr>
      <vt:lpstr>Changing Views</vt:lpstr>
      <vt:lpstr>Task Bar</vt:lpstr>
      <vt:lpstr>Control Panel</vt:lpstr>
      <vt:lpstr>Programs and Features: Uninstall a program</vt:lpstr>
    </vt:vector>
  </TitlesOfParts>
  <Company>UEN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UEN Telly</dc:creator>
  <cp:lastModifiedBy>Elaine Cloward</cp:lastModifiedBy>
  <cp:revision>34</cp:revision>
  <dcterms:created xsi:type="dcterms:W3CDTF">2008-07-15T20:10:18Z</dcterms:created>
  <dcterms:modified xsi:type="dcterms:W3CDTF">2014-10-29T05:34:18Z</dcterms:modified>
</cp:coreProperties>
</file>